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9925050" cy="14351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AE72-B033-4FA6-BA13-9F13839E0A09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0600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6907213"/>
            <a:ext cx="7940675" cy="564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31863"/>
            <a:ext cx="4300538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1338" y="13631863"/>
            <a:ext cx="4302125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12C0-0714-4CA2-9F78-F83C550E697E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08992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01246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99691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231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0220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1769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790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9086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83172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71825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3286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0931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2F0C-2167-41DD-B441-267496B161EA}" type="datetimeFigureOut">
              <a:rPr lang="eu-ES" smtClean="0"/>
              <a:t>2025/10/27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7D93-3F60-41E3-AAD3-B2746785F9F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498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80847"/>
            <a:ext cx="6533966" cy="12121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0145" y="1302160"/>
            <a:ext cx="10728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b="1" dirty="0" smtClean="0"/>
              <a:t>SANTU GUZIEN EGUNEKO ZERBITZU BEREZIA</a:t>
            </a:r>
          </a:p>
          <a:p>
            <a:pPr algn="ctr"/>
            <a:r>
              <a:rPr lang="es-ES" sz="1400" b="1" dirty="0" smtClean="0"/>
              <a:t>Servicio especial </a:t>
            </a:r>
            <a:r>
              <a:rPr lang="es-ES" sz="1400" b="1" dirty="0"/>
              <a:t>del día de todos los </a:t>
            </a:r>
            <a:r>
              <a:rPr lang="es-ES" sz="1400" b="1" dirty="0" smtClean="0"/>
              <a:t>santos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78" y="630315"/>
            <a:ext cx="3790766" cy="6627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4084" y="2139518"/>
            <a:ext cx="2627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/>
              <a:t>2025/11/01 &amp; 2025/11/02</a:t>
            </a:r>
            <a:endParaRPr lang="eu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46" y="1976729"/>
            <a:ext cx="7551666" cy="43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80847"/>
            <a:ext cx="6533966" cy="12121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0145" y="1302160"/>
            <a:ext cx="10728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b="1" dirty="0" smtClean="0"/>
              <a:t>SANTU GUZIEN EGUNA DELA ETA ZERBITZU BEREZIA</a:t>
            </a:r>
          </a:p>
          <a:p>
            <a:pPr algn="ctr"/>
            <a:r>
              <a:rPr lang="es-ES" sz="1400" b="1" dirty="0" smtClean="0"/>
              <a:t>Servicio </a:t>
            </a:r>
            <a:r>
              <a:rPr lang="es-ES" sz="1400" b="1" dirty="0"/>
              <a:t>especial con motivo del día de todos los </a:t>
            </a:r>
            <a:r>
              <a:rPr lang="es-ES" sz="1400" b="1" dirty="0" smtClean="0"/>
              <a:t>santos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78" y="630315"/>
            <a:ext cx="3790766" cy="6627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64681" y="1988383"/>
            <a:ext cx="413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b="1" dirty="0" smtClean="0"/>
              <a:t>2025/10/30 </a:t>
            </a:r>
            <a:r>
              <a:rPr lang="eu-ES" sz="2800" b="1" dirty="0" smtClean="0"/>
              <a:t>-  </a:t>
            </a:r>
            <a:r>
              <a:rPr lang="eu-ES" sz="2800" b="1" dirty="0" smtClean="0"/>
              <a:t>2025/10/31</a:t>
            </a:r>
            <a:endParaRPr lang="eu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950" y="2413271"/>
            <a:ext cx="7350221" cy="41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7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36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023 Udaltzaina</dc:creator>
  <cp:lastModifiedBy>023 Udaltzaina</cp:lastModifiedBy>
  <cp:revision>24</cp:revision>
  <cp:lastPrinted>2024-10-21T09:14:14Z</cp:lastPrinted>
  <dcterms:created xsi:type="dcterms:W3CDTF">2024-10-03T12:00:28Z</dcterms:created>
  <dcterms:modified xsi:type="dcterms:W3CDTF">2025-10-27T09:00:08Z</dcterms:modified>
</cp:coreProperties>
</file>